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handoutMasterIdLst>
    <p:handoutMasterId r:id="rId24"/>
  </p:handoutMasterIdLst>
  <p:sldIdLst>
    <p:sldId id="307" r:id="rId2"/>
    <p:sldId id="256" r:id="rId3"/>
    <p:sldId id="281" r:id="rId4"/>
    <p:sldId id="261" r:id="rId5"/>
    <p:sldId id="260" r:id="rId6"/>
    <p:sldId id="311" r:id="rId7"/>
    <p:sldId id="265" r:id="rId8"/>
    <p:sldId id="266" r:id="rId9"/>
    <p:sldId id="262" r:id="rId10"/>
    <p:sldId id="267" r:id="rId11"/>
    <p:sldId id="302" r:id="rId12"/>
    <p:sldId id="301" r:id="rId13"/>
    <p:sldId id="279" r:id="rId14"/>
    <p:sldId id="276" r:id="rId15"/>
    <p:sldId id="278" r:id="rId16"/>
    <p:sldId id="303" r:id="rId17"/>
    <p:sldId id="299" r:id="rId18"/>
    <p:sldId id="304" r:id="rId19"/>
    <p:sldId id="309" r:id="rId20"/>
    <p:sldId id="310" r:id="rId21"/>
    <p:sldId id="30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553CE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699" autoAdjust="0"/>
    <p:restoredTop sz="97002" autoAdjust="0"/>
  </p:normalViewPr>
  <p:slideViewPr>
    <p:cSldViewPr>
      <p:cViewPr varScale="1">
        <p:scale>
          <a:sx n="91" d="100"/>
          <a:sy n="91" d="100"/>
        </p:scale>
        <p:origin x="-96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2002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8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9F702-E1C4-41D4-A472-E3CAF47174A4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F8BFD4-CB5E-43F1-83EA-C06FD4985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31890F-5F20-4A2D-8EC5-D67828CA6745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A49142-AB13-4FB1-A4E2-D6E12E63EE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DBA78-78DD-431B-95FB-585B17FEFC38}" type="datetimeFigureOut">
              <a:rPr lang="ru-RU" smtClean="0"/>
              <a:pPr/>
              <a:t>17.03.2010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0CCA6-20B4-4FF2-A6A0-96F384BDBD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0;&#1085;&#1080;%20&#8211;%20&#1089;&#1086;&#1095;&#1080;&#1085;&#1077;&#1085;&#1080;&#1077;.pptx" TargetMode="External"/><Relationship Id="rId2" Type="http://schemas.openxmlformats.org/officeDocument/2006/relationships/hyperlink" Target="&#1055;&#1088;&#1086;&#1077;&#1082;&#1090;%20&#1045;&#1088;&#1105;&#1084;&#1080;&#1085;&#1072;%20&#1040;&#1085;&#1103;.pp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043;&#1077;&#1088;&#1086;&#1080;%20-&#1079;&#1077;&#1084;&#1083;&#1103;&#1082;&#1080;.ppt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I:\&#1055;&#1088;&#1077;&#1079;&#1077;&#1085;&#1090;&#1072;&#1094;&#1080;&#1103;\&#1050;&#1083;&#1080;&#1084;&#1086;&#1074;&#1072;%20&#1053;.&#1053;\metronom1.mp3" TargetMode="Externa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&#1055;&#1088;&#1077;&#1079;&#1077;&#1085;&#1090;&#1072;&#1094;&#1080;&#1103;\&#1050;&#1083;&#1080;&#1084;&#1086;&#1074;&#1072;%20&#1053;.&#1053;\9biz.ru%20-%20&#1057;&#1086;&#1074;&#1077;&#1090;&#1089;&#1082;&#1080;&#1077;%20&#1087;&#1077;&#1089;&#1085;&#1080;%20-%20&#1057;&#1074;&#1103;&#1097;&#1077;&#1085;&#1085;&#1072;&#1103;%20&#1074;&#1086;&#1081;&#1085;&#1072;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Урок литературного чтения 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500570"/>
            <a:ext cx="6057920" cy="11382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«Война – печальней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нету  слова»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>
                <a:solidFill>
                  <a:srgbClr val="002060"/>
                </a:solidFill>
              </a:rPr>
              <a:t>В последующих боях  В.В. Талалихин сбил 5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самолётов противника.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Погиб в неравном бою  27 октября 1941 г.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В.В.Талалихину посмертно присвоено  звание Героя Советского Союза.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43051"/>
            <a:ext cx="7772400" cy="19574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Где смелость, там и победа.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Смелого пуля боится, смелого штык не берёт.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143512"/>
            <a:ext cx="6400800" cy="495288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30003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Вся страна от мала до велика поднялась на  битву с врагом…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Среди жителей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с. </a:t>
            </a:r>
            <a:r>
              <a:rPr lang="ru-RU" dirty="0" err="1" smtClean="0">
                <a:solidFill>
                  <a:srgbClr val="002060"/>
                </a:solidFill>
              </a:rPr>
              <a:t>Сабуро</a:t>
            </a:r>
            <a:r>
              <a:rPr lang="ru-RU" dirty="0" smtClean="0">
                <a:solidFill>
                  <a:srgbClr val="002060"/>
                </a:solidFill>
              </a:rPr>
              <a:t> – Покровское было много участников великих  сражений.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500570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Наши земляки – лётчики.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857628"/>
            <a:ext cx="6400800" cy="175260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3008313" cy="59054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Гришаев    Иван      Ильич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571480"/>
            <a:ext cx="5043494" cy="555468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en-US" dirty="0" smtClean="0"/>
              <a:t>   </a:t>
            </a:r>
            <a:r>
              <a:rPr lang="en-US" sz="2000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Гришаев Иван Ильич 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</a:t>
            </a:r>
            <a:r>
              <a:rPr lang="ru-RU" sz="2400" dirty="0" smtClean="0">
                <a:solidFill>
                  <a:srgbClr val="002060"/>
                </a:solidFill>
              </a:rPr>
              <a:t>родился в 19</a:t>
            </a:r>
            <a:r>
              <a:rPr lang="en-US" sz="2400" dirty="0" smtClean="0">
                <a:solidFill>
                  <a:srgbClr val="002060"/>
                </a:solidFill>
              </a:rPr>
              <a:t>2</a:t>
            </a:r>
            <a:r>
              <a:rPr lang="ru-RU" sz="2400" dirty="0" smtClean="0">
                <a:solidFill>
                  <a:srgbClr val="002060"/>
                </a:solidFill>
              </a:rPr>
              <a:t>2 г. в с. </a:t>
            </a:r>
            <a:r>
              <a:rPr lang="ru-RU" sz="2400" dirty="0" err="1" smtClean="0">
                <a:solidFill>
                  <a:srgbClr val="002060"/>
                </a:solidFill>
              </a:rPr>
              <a:t>Сабурово</a:t>
            </a:r>
            <a:r>
              <a:rPr lang="ru-RU" sz="2400" dirty="0" smtClean="0">
                <a:solidFill>
                  <a:srgbClr val="002060"/>
                </a:solidFill>
              </a:rPr>
              <a:t>. В 1941 г. Окончил  центральный  аэроклуб имени Чкалова, а в 1942 г. </a:t>
            </a:r>
            <a:r>
              <a:rPr lang="ru-RU" sz="2400" dirty="0" err="1">
                <a:solidFill>
                  <a:srgbClr val="002060"/>
                </a:solidFill>
              </a:rPr>
              <a:t>в</a:t>
            </a:r>
            <a:r>
              <a:rPr lang="ru-RU" sz="2400" dirty="0" err="1" smtClean="0">
                <a:solidFill>
                  <a:srgbClr val="002060"/>
                </a:solidFill>
              </a:rPr>
              <a:t>оенно</a:t>
            </a:r>
            <a:r>
              <a:rPr lang="ru-RU" sz="2400" dirty="0" smtClean="0">
                <a:solidFill>
                  <a:srgbClr val="002060"/>
                </a:solidFill>
              </a:rPr>
              <a:t> – лётное училище. Участник Великой Отечественной войны с 1943 -1945г.г. Его авиаполк прошел боевой путь от г. Орла до Берлина.  За проявленное мужество и героизм в боях с фашизмом Указом  Президиума Верховного  Совета СССР от 18 августа 1945 г. Гришаеву И. И. присвоено звание  Героя Советского Союза.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Гришаев Иван Ильич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357298"/>
            <a:ext cx="3071834" cy="4843496"/>
          </a:xfrm>
          <a:prstGeom prst="roundRect">
            <a:avLst>
              <a:gd name="adj" fmla="val 11111"/>
            </a:avLst>
          </a:prstGeom>
          <a:ln w="190500" cap="rnd">
            <a:solidFill>
              <a:srgbClr val="0070C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3008313" cy="73342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      Макаров 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Алексей </a:t>
            </a:r>
            <a:r>
              <a:rPr lang="ru-RU" dirty="0" err="1" smtClean="0">
                <a:solidFill>
                  <a:srgbClr val="002060"/>
                </a:solidFill>
              </a:rPr>
              <a:t>Трифонович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857232"/>
            <a:ext cx="5111750" cy="578647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en-US" dirty="0" smtClean="0"/>
              <a:t>    </a:t>
            </a:r>
            <a:r>
              <a:rPr lang="ru-RU" dirty="0" smtClean="0">
                <a:solidFill>
                  <a:srgbClr val="002060"/>
                </a:solidFill>
              </a:rPr>
              <a:t>Макаров  Алексей </a:t>
            </a:r>
            <a:r>
              <a:rPr lang="ru-RU" dirty="0" err="1" smtClean="0">
                <a:solidFill>
                  <a:srgbClr val="002060"/>
                </a:solidFill>
              </a:rPr>
              <a:t>Трифонович</a:t>
            </a:r>
            <a:r>
              <a:rPr lang="ru-RU" dirty="0" smtClean="0">
                <a:solidFill>
                  <a:srgbClr val="002060"/>
                </a:solidFill>
              </a:rPr>
              <a:t>            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Родился в 1922 году в селе Красная Криуша в семье крестьянина – </a:t>
            </a:r>
            <a:r>
              <a:rPr lang="ru-RU" dirty="0" err="1" smtClean="0">
                <a:solidFill>
                  <a:srgbClr val="002060"/>
                </a:solidFill>
              </a:rPr>
              <a:t>середника</a:t>
            </a:r>
            <a:r>
              <a:rPr lang="ru-RU" dirty="0" smtClean="0">
                <a:solidFill>
                  <a:srgbClr val="002060"/>
                </a:solidFill>
              </a:rPr>
              <a:t>. В 1940 году окончил 10 классов и Мичуринский аэроклуб, а в 1942 году </a:t>
            </a:r>
            <a:r>
              <a:rPr lang="ru-RU" dirty="0" err="1" smtClean="0">
                <a:solidFill>
                  <a:srgbClr val="002060"/>
                </a:solidFill>
              </a:rPr>
              <a:t>Балашовскую</a:t>
            </a:r>
            <a:r>
              <a:rPr lang="ru-RU" dirty="0" smtClean="0">
                <a:solidFill>
                  <a:srgbClr val="002060"/>
                </a:solidFill>
              </a:rPr>
              <a:t> авиационную школу.       Летчик- штурмовик. Прошел боевой путь от Будапешта до Праги, сделав 122 боевых вылета. В боях за Балатон был удостоен звания Героя Советского Союза.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G:\макаров _0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3071833" cy="5143536"/>
          </a:xfrm>
          <a:prstGeom prst="roundRect">
            <a:avLst>
              <a:gd name="adj" fmla="val 11111"/>
            </a:avLst>
          </a:prstGeom>
          <a:ln w="190500" cap="rnd">
            <a:solidFill>
              <a:srgbClr val="00B0F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Нелегко досталась нам победа . Гитлеровцы разрушали и сжигали сотни городов, десятки  тысяч населённых пунктов. Они совершали неслыханные  зверства. Трудно найти  в нашей стране семью, откуда не уходили на фронт.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Детские проекты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hlinkClick r:id="rId2" action="ppaction://hlinkpres?slideindex=1&amp;slidetitle="/>
              </a:rPr>
              <a:t>Аня</a:t>
            </a:r>
            <a:r>
              <a:rPr lang="en-US" dirty="0" smtClean="0">
                <a:solidFill>
                  <a:srgbClr val="002060"/>
                </a:solidFill>
                <a:hlinkClick r:id="rId2" action="ppaction://hlinkpres?slideindex=1&amp;slidetitle="/>
              </a:rPr>
              <a:t> </a:t>
            </a:r>
            <a:r>
              <a:rPr lang="ru-RU" dirty="0" smtClean="0">
                <a:solidFill>
                  <a:srgbClr val="002060"/>
                </a:solidFill>
                <a:hlinkClick r:id="rId2" action="ppaction://hlinkpres?slideindex=1&amp;slidetitle="/>
              </a:rPr>
              <a:t>Ерёмина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3" action="ppaction://hlinkpres?slideindex=1&amp;slidetitle="/>
              </a:rPr>
              <a:t>Ксения   Кочергина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  <a:hlinkClick r:id="rId4" action="ppaction://hlinkpres?slideindex=1&amp;slidetitle="/>
              </a:rPr>
              <a:t>Таня  Юрьева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21717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Прошла война, прошла беда 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Но боль взывает к людям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Давайте,  люди никогда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Об этом не забудем!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ечный огонь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metronom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264320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печальней нету слова.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святее нету слова.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тоске и славе этих лет,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на устах у нас иного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Ещё не может  быть и нет.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А. Твардовский</a:t>
            </a:r>
            <a:b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209800"/>
          </a:xfrm>
        </p:spPr>
        <p:txBody>
          <a:bodyPr/>
          <a:lstStyle/>
          <a:p>
            <a:endParaRPr lang="ru-RU" i="1" dirty="0" smtClean="0"/>
          </a:p>
          <a:p>
            <a:endParaRPr lang="ru-RU" dirty="0"/>
          </a:p>
        </p:txBody>
      </p:sp>
      <p:pic>
        <p:nvPicPr>
          <p:cNvPr id="4" name="9biz.ru - Советские песни - 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1533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9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Возложение цветов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" name="Содержимое 7" descr="DSCF027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r="18776"/>
          <a:stretch>
            <a:fillRect/>
          </a:stretch>
        </p:blipFill>
        <p:spPr>
          <a:xfrm>
            <a:off x="4744439" y="2000240"/>
            <a:ext cx="3185147" cy="4143404"/>
          </a:xfrm>
        </p:spPr>
      </p:pic>
      <p:pic>
        <p:nvPicPr>
          <p:cNvPr id="7" name="Содержимое 6" descr="DSCF027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29340"/>
          <a:stretch>
            <a:fillRect/>
          </a:stretch>
        </p:blipFill>
        <p:spPr>
          <a:xfrm>
            <a:off x="1142976" y="2000240"/>
            <a:ext cx="2895592" cy="41330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DSCF027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5926"/>
          <a:stretch>
            <a:fillRect/>
          </a:stretch>
        </p:blipFill>
        <p:spPr>
          <a:xfrm>
            <a:off x="2214546" y="345540"/>
            <a:ext cx="4786346" cy="484616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Никогда не померкнет подвиг каждого солдата, стоявшего на смерть.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И наш долг помнить об этом всегда.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Во имя жизни на земле!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736"/>
            <a:ext cx="3008313" cy="376232"/>
          </a:xfrm>
          <a:solidFill>
            <a:schemeClr val="bg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Лев Абрамович Кассиль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кассил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14811" y="1285144"/>
            <a:ext cx="3786213" cy="48585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1785926"/>
            <a:ext cx="3008313" cy="4405311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Лев Абрамович  Кассиль  родился в 1905году . Он советский писатель и журналист.  В своих произведениях опирался  на материал ,взятый из жизни. Написал  много рассказов о  Великой Отечественной войне.  С одним из них мы познакомимся сегодня.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 </a:t>
            </a:r>
            <a:r>
              <a:rPr lang="ru-RU" b="1" dirty="0" smtClean="0">
                <a:solidFill>
                  <a:srgbClr val="002060"/>
                </a:solidFill>
              </a:rPr>
              <a:t> Таран </a:t>
            </a:r>
            <a:r>
              <a:rPr lang="ru-RU" dirty="0" smtClean="0">
                <a:solidFill>
                  <a:srgbClr val="002060"/>
                </a:solidFill>
              </a:rPr>
              <a:t>-</a:t>
            </a:r>
            <a:r>
              <a:rPr lang="ru-RU" dirty="0" smtClean="0"/>
              <a:t>  </a:t>
            </a:r>
            <a:r>
              <a:rPr lang="ru-RU" dirty="0" smtClean="0">
                <a:solidFill>
                  <a:srgbClr val="002060"/>
                </a:solidFill>
              </a:rPr>
              <a:t>(в древности) – древнее осадное оружие ( бревно с металлическим наконечником),применявшее для разрушения  стен , ворот и башен.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</a:t>
            </a:r>
            <a:r>
              <a:rPr lang="ru-RU" b="1" dirty="0" smtClean="0">
                <a:solidFill>
                  <a:srgbClr val="002060"/>
                </a:solidFill>
              </a:rPr>
              <a:t>Таран</a:t>
            </a:r>
            <a:r>
              <a:rPr lang="ru-RU" dirty="0" smtClean="0">
                <a:solidFill>
                  <a:srgbClr val="002060"/>
                </a:solidFill>
              </a:rPr>
              <a:t> – один из способов воздушного боя,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заключающийся в нанесении удара винтом или крылом  самолета по вражескому самолету ( после израсходования  боеприпасов).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    Первым совершил таран  </a:t>
            </a: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Виктор Васильевич Талалихин.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 В ночь на 7 августа 1941г,  в ночном бою               сбив на подступах к Москве  вражеский бомбардировщик.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15112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Виктор Талалихин – Герой Советского Союза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dirty="0" smtClean="0">
                <a:solidFill>
                  <a:srgbClr val="002060"/>
                </a:solidFill>
              </a:rPr>
              <a:t>Подвёл машину Виктор Васильевич  к  хвосту  фашистского самолета. Только прицелил  к удару, как вдруг блеснул огонь из вражеского самолета. Лучами метнулись пули. Обожгли они руку  советскому  летчику. Сжал Талалихин от нахлынувшей боли зубы. Однако штурвал не выпустил. Снова зашёл в хвост фашистского  бомбардировщика. Дал  полный газ . И со всей  силой  врезался  в самолет противника.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      Вспыхнул  бомбардировщик, как факел. Рухнул, завертелся, понесся вниз. Однако  от удара был  выведен из строя и самолет Талалихина.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     Пришлось лётчику  прыгать с парашютом. Прыгнул. Благополучно спустился вниз. За свой подвиг – за первый  воздушный ночной таран-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      младший  лейтенант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 Виктор  Талалихин  был удостоен  высокой      награды.  Он 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стал 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Героем  Советского Союза.</a:t>
            </a:r>
          </a:p>
          <a:p>
            <a:pPr>
              <a:buNone/>
            </a:pPr>
            <a:r>
              <a:rPr lang="ru-RU" sz="2000" dirty="0" smtClean="0"/>
              <a:t>      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5072074"/>
            <a:ext cx="5637232" cy="57150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                  Горит  фашистский самолёт.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941" r="2941"/>
          <a:stretch>
            <a:fillRect/>
          </a:stretch>
        </p:blipFill>
        <p:spPr bwMode="auto"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14480" y="5429264"/>
            <a:ext cx="5500726" cy="64294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Друзья поздравляют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 Виктора Васильевича Талалихина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7" name="Рисунок 6"/>
          <p:cNvSpPr>
            <a:spLocks noGrp="1"/>
          </p:cNvSpPr>
          <p:nvPr>
            <p:ph type="pic" idx="1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928794" y="3857628"/>
            <a:ext cx="5137166" cy="4571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 flipV="1">
            <a:off x="1785918" y="4903479"/>
            <a:ext cx="5492770" cy="31147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 l="9477" r="9477"/>
          <a:stretch>
            <a:fillRect/>
          </a:stretch>
        </p:blipFill>
        <p:spPr bwMode="auto">
          <a:xfrm>
            <a:off x="1785918" y="571480"/>
            <a:ext cx="5486400" cy="4173547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5">
                <a:lumMod val="75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1" name="Текст 3"/>
          <p:cNvSpPr txBox="1">
            <a:spLocks/>
          </p:cNvSpPr>
          <p:nvPr/>
        </p:nvSpPr>
        <p:spPr>
          <a:xfrm>
            <a:off x="1714480" y="5214950"/>
            <a:ext cx="5921398" cy="142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                         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</TotalTime>
  <Words>548</Words>
  <Application>Microsoft Office PowerPoint</Application>
  <PresentationFormat>Экран (4:3)</PresentationFormat>
  <Paragraphs>49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Урок литературного чтения    </vt:lpstr>
      <vt:lpstr>    Война – печальней нету слова. Война – святее нету слова. В тоске и славе этих лет,  И на устах у нас иного Ещё не может  быть и нет.                     А. Твардовский </vt:lpstr>
      <vt:lpstr>Лев Абрамович Кассиль</vt:lpstr>
      <vt:lpstr> </vt:lpstr>
      <vt:lpstr>  </vt:lpstr>
      <vt:lpstr>Слайд 6</vt:lpstr>
      <vt:lpstr>Виктор Талалихин – Герой Советского Союза</vt:lpstr>
      <vt:lpstr>                   Горит  фашистский самолёт.</vt:lpstr>
      <vt:lpstr>Друзья поздравляют  Виктора Васильевича Талалихина </vt:lpstr>
      <vt:lpstr> </vt:lpstr>
      <vt:lpstr>Где смелость, там и победа.   Смелого пуля боится, смелого штык не берёт. </vt:lpstr>
      <vt:lpstr>Вся страна от мала до велика поднялась на  битву с врагом… Среди жителей  с. Сабуро – Покровское было много участников великих  сражений.</vt:lpstr>
      <vt:lpstr>Наши земляки – лётчики.</vt:lpstr>
      <vt:lpstr>Гришаев    Иван      Ильич</vt:lpstr>
      <vt:lpstr>         Макаров    Алексей Трифонович</vt:lpstr>
      <vt:lpstr>Слайд 16</vt:lpstr>
      <vt:lpstr>Детские проекты</vt:lpstr>
      <vt:lpstr>  Прошла война, прошла беда , Но боль взывает к людям  Давайте,  люди никогда  Об этом не забудем! </vt:lpstr>
      <vt:lpstr>Слайд 19</vt:lpstr>
      <vt:lpstr>Возложение цветов </vt:lpstr>
      <vt:lpstr>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Необычный урок -исследование</dc:title>
  <dc:creator>Алёна</dc:creator>
  <cp:lastModifiedBy>Алексей</cp:lastModifiedBy>
  <cp:revision>66</cp:revision>
  <dcterms:created xsi:type="dcterms:W3CDTF">2011-02-20T02:44:21Z</dcterms:created>
  <dcterms:modified xsi:type="dcterms:W3CDTF">2010-03-17T14:58:45Z</dcterms:modified>
</cp:coreProperties>
</file>